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64" r:id="rId2"/>
    <p:sldId id="340" r:id="rId3"/>
    <p:sldId id="342" r:id="rId4"/>
    <p:sldId id="341" r:id="rId5"/>
    <p:sldId id="465" r:id="rId6"/>
    <p:sldId id="260" r:id="rId7"/>
    <p:sldId id="278" r:id="rId8"/>
    <p:sldId id="280" r:id="rId9"/>
    <p:sldId id="454" r:id="rId10"/>
    <p:sldId id="283" r:id="rId11"/>
    <p:sldId id="285" r:id="rId12"/>
    <p:sldId id="452" r:id="rId13"/>
    <p:sldId id="262" r:id="rId14"/>
    <p:sldId id="267" r:id="rId15"/>
    <p:sldId id="281" r:id="rId16"/>
    <p:sldId id="287" r:id="rId17"/>
    <p:sldId id="286" r:id="rId18"/>
    <p:sldId id="428" r:id="rId19"/>
    <p:sldId id="430" r:id="rId20"/>
    <p:sldId id="273" r:id="rId21"/>
    <p:sldId id="274" r:id="rId22"/>
    <p:sldId id="284" r:id="rId23"/>
    <p:sldId id="282" r:id="rId24"/>
    <p:sldId id="270" r:id="rId25"/>
    <p:sldId id="268" r:id="rId26"/>
    <p:sldId id="30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800000"/>
    <a:srgbClr val="F0EA00"/>
    <a:srgbClr val="0066FF"/>
    <a:srgbClr val="CC99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7" autoAdjust="0"/>
    <p:restoredTop sz="94670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77074C-5844-4216-8A30-9A6FCDD1D8C4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77EF62-1625-4294-A0D8-E233E8547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Медицинский блок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EC1304-AC90-44CE-A415-6E32690F576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BD1B-4629-4D84-BFB3-DCEFC3503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2EFA5-2E64-407B-BEC5-9C68612C5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AD3B-3E4E-4075-9305-D902D0254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CCF2-DCF9-47D6-964E-0C31F483E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4F4E-EDE6-49B7-9CAC-C8B5CF844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FA768-D20E-4826-8C65-9DA7E3E1D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3828-B340-491D-BD5B-B028FF1CB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7183-E6B6-4907-8DEF-784315C06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E512-E8B4-4BCB-B68C-82A8704E3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0D22-0C4A-4914-9EB2-5CB1FE42C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03D6B-F335-4D42-BDF4-F73148C04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D44F030-F63E-4CF7-885B-53EF6AE6F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75;&#1086;&#1088;&#1083;&#1080;&#1085;&#1072;_&#1087;&#1088;&#1077;&#1079;&#1077;&#1085;&#1090;&#1072;&#1094;&#1080;&#1103;\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SC01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93713"/>
            <a:ext cx="8353425" cy="6265862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115888"/>
            <a:ext cx="6337300" cy="936625"/>
          </a:xfrm>
          <a:solidFill>
            <a:schemeClr val="bg1"/>
          </a:solidFill>
          <a:ln w="28575">
            <a:solidFill>
              <a:srgbClr val="800000"/>
            </a:solidFill>
          </a:ln>
        </p:spPr>
        <p:txBody>
          <a:bodyPr/>
          <a:lstStyle/>
          <a:p>
            <a:pPr eaLnBrk="1" hangingPunct="1"/>
            <a:r>
              <a:rPr lang="ru-RU" sz="1600" b="1" smtClean="0">
                <a:latin typeface="Georgia" pitchFamily="18" charset="0"/>
              </a:rPr>
              <a:t>Муниципальное бюджетное общеобразовательное  </a:t>
            </a:r>
            <a:br>
              <a:rPr lang="ru-RU" sz="1600" b="1" smtClean="0">
                <a:latin typeface="Georgia" pitchFamily="18" charset="0"/>
              </a:rPr>
            </a:br>
            <a:r>
              <a:rPr lang="ru-RU" sz="1600" b="1" smtClean="0">
                <a:latin typeface="Georgia" pitchFamily="18" charset="0"/>
              </a:rPr>
              <a:t>         учреждение – средняя общеобразовательная</a:t>
            </a:r>
            <a:br>
              <a:rPr lang="ru-RU" sz="1600" b="1" smtClean="0">
                <a:latin typeface="Georgia" pitchFamily="18" charset="0"/>
              </a:rPr>
            </a:br>
            <a:r>
              <a:rPr lang="ru-RU" sz="1600" b="1" smtClean="0">
                <a:latin typeface="Georgia" pitchFamily="18" charset="0"/>
              </a:rPr>
              <a:t> школа №10 г.Орла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428992" y="5013325"/>
            <a:ext cx="5334008" cy="15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ru-RU" dirty="0"/>
              <a:t>                    Адрес: 302024</a:t>
            </a:r>
          </a:p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ru-RU" dirty="0"/>
              <a:t>               ул. Узловая д. 5</a:t>
            </a:r>
          </a:p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ru-RU" dirty="0"/>
              <a:t>             Телефон: 47-74-95</a:t>
            </a:r>
          </a:p>
          <a:p>
            <a:pPr algn="r">
              <a:spcBef>
                <a:spcPct val="50000"/>
              </a:spcBef>
            </a:pPr>
            <a:r>
              <a:rPr lang="ru-RU" dirty="0"/>
              <a:t>    </a:t>
            </a:r>
            <a:r>
              <a:rPr lang="en-US" dirty="0"/>
              <a:t>E-mail</a:t>
            </a:r>
            <a:r>
              <a:rPr lang="ru-RU" dirty="0"/>
              <a:t>: </a:t>
            </a:r>
            <a:r>
              <a:rPr lang="en-US" dirty="0" smtClean="0"/>
              <a:t>oo_orel_sh10n@orel-region.ru</a:t>
            </a:r>
            <a:endParaRPr lang="en-US" dirty="0"/>
          </a:p>
          <a:p>
            <a:pPr algn="r"/>
            <a:r>
              <a:rPr lang="ru-RU" dirty="0"/>
              <a:t>   </a:t>
            </a:r>
            <a:r>
              <a:rPr lang="en-US" dirty="0" smtClean="0"/>
              <a:t>https://orel-sosh10.obr57.ru/</a:t>
            </a:r>
            <a:endParaRPr lang="ru-RU" dirty="0"/>
          </a:p>
        </p:txBody>
      </p:sp>
      <p:pic>
        <p:nvPicPr>
          <p:cNvPr id="2055" name="Picture 7" descr="577"/>
          <p:cNvPicPr>
            <a:picLocks noChangeAspect="1" noChangeArrowheads="1"/>
          </p:cNvPicPr>
          <p:nvPr/>
        </p:nvPicPr>
        <p:blipFill>
          <a:blip r:embed="rId4"/>
          <a:srcRect l="14247" t="17105" r="14935" b="32539"/>
          <a:stretch>
            <a:fillRect/>
          </a:stretch>
        </p:blipFill>
        <p:spPr bwMode="auto">
          <a:xfrm>
            <a:off x="179388" y="476250"/>
            <a:ext cx="2414587" cy="2519363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SCN3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538413"/>
            <a:ext cx="55435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-612775" y="836613"/>
            <a:ext cx="6119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Лингафонный </a:t>
            </a:r>
            <a:br>
              <a:rPr lang="ru-RU" sz="3600">
                <a:solidFill>
                  <a:schemeClr val="tx2"/>
                </a:solidFill>
              </a:rPr>
            </a:br>
            <a:r>
              <a:rPr lang="ru-RU" sz="3600">
                <a:solidFill>
                  <a:schemeClr val="tx2"/>
                </a:solidFill>
              </a:rPr>
              <a:t>кабинет</a:t>
            </a:r>
          </a:p>
        </p:txBody>
      </p:sp>
      <p:pic>
        <p:nvPicPr>
          <p:cNvPr id="11268" name="Picture 5" descr="DSCN3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8913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SCN3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860800"/>
            <a:ext cx="48958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DSCN3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53292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4941888"/>
            <a:ext cx="4967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Кабинет </a:t>
            </a:r>
            <a:br>
              <a:rPr lang="ru-RU" sz="3600">
                <a:solidFill>
                  <a:schemeClr val="tx2"/>
                </a:solidFill>
              </a:rPr>
            </a:br>
            <a:r>
              <a:rPr lang="ru-RU" sz="3600">
                <a:solidFill>
                  <a:schemeClr val="tx2"/>
                </a:solidFill>
              </a:rPr>
              <a:t>информатики</a:t>
            </a:r>
          </a:p>
        </p:txBody>
      </p:sp>
      <p:pic>
        <p:nvPicPr>
          <p:cNvPr id="12293" name="Picture 8" descr="1723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33375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N7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053388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5219700" y="1125538"/>
            <a:ext cx="39243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</a:t>
            </a:r>
            <a:br>
              <a:rPr lang="ru-RU" sz="3200">
                <a:solidFill>
                  <a:schemeClr val="tx2"/>
                </a:solidFill>
              </a:rPr>
            </a:br>
            <a:r>
              <a:rPr lang="ru-RU" sz="3200">
                <a:solidFill>
                  <a:schemeClr val="tx2"/>
                </a:solidFill>
              </a:rPr>
              <a:t>химии</a:t>
            </a:r>
          </a:p>
        </p:txBody>
      </p:sp>
      <p:pic>
        <p:nvPicPr>
          <p:cNvPr id="14339" name="Picture 7" descr="DSCN3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53276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DSCN3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420938"/>
            <a:ext cx="56880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6a00e54fbb3497883401287690a4d1970c-800w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292600"/>
            <a:ext cx="1539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SCN3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DSCN3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89363"/>
            <a:ext cx="38782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3313113" cy="115252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Кабинет </a:t>
            </a:r>
            <a:br>
              <a:rPr lang="ru-RU" sz="3600" b="1" smtClean="0">
                <a:latin typeface="Georgia" pitchFamily="18" charset="0"/>
              </a:rPr>
            </a:br>
            <a:r>
              <a:rPr lang="ru-RU" sz="3600" b="1" smtClean="0">
                <a:latin typeface="Georgia" pitchFamily="18" charset="0"/>
              </a:rPr>
              <a:t>географии</a:t>
            </a:r>
          </a:p>
        </p:txBody>
      </p:sp>
      <p:pic>
        <p:nvPicPr>
          <p:cNvPr id="15365" name="Picture 8" descr="DSCN3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88913"/>
            <a:ext cx="46085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globu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644900"/>
            <a:ext cx="33448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16471_thum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624388"/>
            <a:ext cx="234473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DSCN3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582136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DSCN3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924175"/>
            <a:ext cx="41656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5219700" y="620713"/>
            <a:ext cx="4752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Кабинет </a:t>
            </a:r>
            <a:br>
              <a:rPr lang="ru-RU" sz="3600">
                <a:solidFill>
                  <a:schemeClr val="tx2"/>
                </a:solidFill>
              </a:rPr>
            </a:br>
            <a:r>
              <a:rPr lang="ru-RU" sz="3600">
                <a:solidFill>
                  <a:schemeClr val="tx2"/>
                </a:solidFill>
              </a:rPr>
              <a:t>биологии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SCN32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79200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619250" y="5516563"/>
            <a:ext cx="6119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Лаборатория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SCN32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79200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619250" y="5516563"/>
            <a:ext cx="6119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Живой уголок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57188" y="333375"/>
            <a:ext cx="84629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обслуживающего труда</a:t>
            </a:r>
          </a:p>
        </p:txBody>
      </p:sp>
      <p:pic>
        <p:nvPicPr>
          <p:cNvPr id="19459" name="Picture 3" descr="P10706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79168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14313" y="285750"/>
            <a:ext cx="88217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обслуживающего труда</a:t>
            </a:r>
          </a:p>
        </p:txBody>
      </p:sp>
      <p:pic>
        <p:nvPicPr>
          <p:cNvPr id="20483" name="Picture 4" descr="P1070653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428625" y="1000125"/>
            <a:ext cx="83550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435600" y="404813"/>
            <a:ext cx="3455988" cy="12954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Уроки в начальных классах</a:t>
            </a:r>
          </a:p>
        </p:txBody>
      </p:sp>
      <p:pic>
        <p:nvPicPr>
          <p:cNvPr id="3075" name="Picture 4" descr="DSCN3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5400675" cy="3159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076" name="Picture 2" descr="Изображение 11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70088"/>
            <a:ext cx="6338887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SCN3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068638"/>
            <a:ext cx="4751388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Изображение 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57610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 noGrp="1" noChangeArrowheads="1"/>
          </p:cNvSpPr>
          <p:nvPr>
            <p:ph type="title"/>
          </p:nvPr>
        </p:nvSpPr>
        <p:spPr>
          <a:xfrm>
            <a:off x="5892800" y="836613"/>
            <a:ext cx="32512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Georgia" pitchFamily="18" charset="0"/>
              </a:rPr>
              <a:t>Спортивный </a:t>
            </a:r>
            <a:br>
              <a:rPr lang="ru-RU" sz="3200" b="1" smtClean="0">
                <a:latin typeface="Georgia" pitchFamily="18" charset="0"/>
              </a:rPr>
            </a:br>
            <a:r>
              <a:rPr lang="ru-RU" sz="3200" b="1" smtClean="0">
                <a:latin typeface="Georgia" pitchFamily="18" charset="0"/>
              </a:rPr>
              <a:t>зал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SCN3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0"/>
            <a:ext cx="524668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-323850" y="549275"/>
            <a:ext cx="487045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Тренажерный </a:t>
            </a:r>
            <a:br>
              <a:rPr lang="ru-RU" sz="3600" b="1" smtClean="0">
                <a:latin typeface="Georgia" pitchFamily="18" charset="0"/>
              </a:rPr>
            </a:br>
            <a:r>
              <a:rPr lang="ru-RU" sz="3600" b="1" smtClean="0">
                <a:latin typeface="Georgia" pitchFamily="18" charset="0"/>
              </a:rPr>
              <a:t>зал</a:t>
            </a:r>
          </a:p>
        </p:txBody>
      </p:sp>
      <p:pic>
        <p:nvPicPr>
          <p:cNvPr id="22532" name="Picture 7" descr="DSCN32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24175"/>
            <a:ext cx="48847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SCN3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341438"/>
            <a:ext cx="399097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DSCN32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5461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7"/>
          <p:cNvSpPr>
            <a:spLocks noGrp="1" noChangeArrowheads="1"/>
          </p:cNvSpPr>
          <p:nvPr>
            <p:ph type="title"/>
          </p:nvPr>
        </p:nvSpPr>
        <p:spPr>
          <a:xfrm>
            <a:off x="-468313" y="4797425"/>
            <a:ext cx="5915026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Библиотека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SCN32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280400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N3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7"/>
          <p:cNvSpPr>
            <a:spLocks noGrp="1" noChangeArrowheads="1"/>
          </p:cNvSpPr>
          <p:nvPr>
            <p:ph type="title"/>
          </p:nvPr>
        </p:nvSpPr>
        <p:spPr>
          <a:xfrm>
            <a:off x="4284663" y="274638"/>
            <a:ext cx="4859337" cy="14255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Georgia" pitchFamily="18" charset="0"/>
              </a:rPr>
              <a:t>Занятия </a:t>
            </a:r>
            <a:br>
              <a:rPr lang="ru-RU" sz="3200" b="1" smtClean="0">
                <a:latin typeface="Georgia" pitchFamily="18" charset="0"/>
              </a:rPr>
            </a:br>
            <a:r>
              <a:rPr lang="ru-RU" sz="3200" b="1" smtClean="0">
                <a:latin typeface="Georgia" pitchFamily="18" charset="0"/>
              </a:rPr>
              <a:t>хореографической студии</a:t>
            </a:r>
          </a:p>
        </p:txBody>
      </p:sp>
      <p:pic>
        <p:nvPicPr>
          <p:cNvPr id="25604" name="Picture 8" descr="DSCN5501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3779838" y="2781300"/>
            <a:ext cx="52482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musictop0sa1ghn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636838"/>
            <a:ext cx="239077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DSCN1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9"/>
          <p:cNvSpPr>
            <a:spLocks noGrp="1" noChangeArrowheads="1"/>
          </p:cNvSpPr>
          <p:nvPr>
            <p:ph type="title"/>
          </p:nvPr>
        </p:nvSpPr>
        <p:spPr>
          <a:xfrm>
            <a:off x="5508625" y="404813"/>
            <a:ext cx="3492500" cy="1582737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3200" b="1" smtClean="0">
                <a:latin typeface="Georgia" pitchFamily="18" charset="0"/>
              </a:rPr>
              <a:t>Занятия театральной студии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404813"/>
            <a:ext cx="2952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Музейный комплекс</a:t>
            </a:r>
          </a:p>
        </p:txBody>
      </p:sp>
      <p:pic>
        <p:nvPicPr>
          <p:cNvPr id="27651" name="Picture 4" descr="P10406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357563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P10407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916113"/>
            <a:ext cx="43926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P10406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88913"/>
            <a:ext cx="399732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N31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60350"/>
            <a:ext cx="367188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Изображение 6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68638"/>
            <a:ext cx="482441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933825"/>
            <a:ext cx="4321175" cy="22098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Игровые комнаты</a:t>
            </a:r>
          </a:p>
        </p:txBody>
      </p:sp>
      <p:pic>
        <p:nvPicPr>
          <p:cNvPr id="4101" name="Picture 5" descr="DSCN31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N3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97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Изображение 3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744788"/>
            <a:ext cx="535305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148263" y="836613"/>
            <a:ext cx="41148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Спальные помещения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SCN3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14313"/>
            <a:ext cx="42672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DSCN30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357438"/>
            <a:ext cx="55721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85750" y="500063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tx1"/>
                </a:solidFill>
              </a:rPr>
              <a:t>Медицинский блок</a:t>
            </a: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DSCN3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060575"/>
            <a:ext cx="460375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DSCN3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53276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5219700" y="620713"/>
            <a:ext cx="39243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</a:t>
            </a:r>
            <a:br>
              <a:rPr lang="ru-RU" sz="3200">
                <a:solidFill>
                  <a:schemeClr val="tx2"/>
                </a:solidFill>
              </a:rPr>
            </a:br>
            <a:r>
              <a:rPr lang="ru-RU" sz="3200">
                <a:solidFill>
                  <a:schemeClr val="tx2"/>
                </a:solidFill>
              </a:rPr>
              <a:t>русского языка</a:t>
            </a:r>
          </a:p>
        </p:txBody>
      </p:sp>
      <p:pic>
        <p:nvPicPr>
          <p:cNvPr id="7173" name="Picture 8" descr="0_7c317_847e72a2_X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033713"/>
            <a:ext cx="392112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SCN3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329238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Изображение 1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852738"/>
            <a:ext cx="4751387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219700" y="620713"/>
            <a:ext cx="39243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</a:t>
            </a:r>
            <a:br>
              <a:rPr lang="ru-RU" sz="3200">
                <a:solidFill>
                  <a:schemeClr val="tx2"/>
                </a:solidFill>
              </a:rPr>
            </a:br>
            <a:r>
              <a:rPr lang="ru-RU" sz="3200">
                <a:solidFill>
                  <a:schemeClr val="tx2"/>
                </a:solidFill>
              </a:rPr>
              <a:t>математики</a:t>
            </a:r>
          </a:p>
        </p:txBody>
      </p:sp>
      <p:pic>
        <p:nvPicPr>
          <p:cNvPr id="8197" name="Picture 10" descr="Icosahedr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767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Изображение 3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7705725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2700338" y="549275"/>
            <a:ext cx="7715250" cy="86836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Кабинет ОБЖ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SCN7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DSCN7122"/>
          <p:cNvPicPr>
            <a:picLocks noChangeAspect="1" noChangeArrowheads="1"/>
          </p:cNvPicPr>
          <p:nvPr/>
        </p:nvPicPr>
        <p:blipFill>
          <a:blip r:embed="rId3"/>
          <a:srcRect l="5475"/>
          <a:stretch>
            <a:fillRect/>
          </a:stretch>
        </p:blipFill>
        <p:spPr bwMode="auto">
          <a:xfrm>
            <a:off x="5219700" y="1341438"/>
            <a:ext cx="37274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67</Words>
  <Application>Microsoft Office PowerPoint</Application>
  <PresentationFormat>Экран (4:3)</PresentationFormat>
  <Paragraphs>30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Муниципальное бюджетное общеобразовательное            учреждение – средняя общеобразовательная  школа №10 г.Орла</vt:lpstr>
      <vt:lpstr>Уроки в начальных классах</vt:lpstr>
      <vt:lpstr>Игровые комнаты</vt:lpstr>
      <vt:lpstr>Спальные помещения</vt:lpstr>
      <vt:lpstr>Слайд 5</vt:lpstr>
      <vt:lpstr>Слайд 6</vt:lpstr>
      <vt:lpstr>Слайд 7</vt:lpstr>
      <vt:lpstr>Кабинет ОБЖ</vt:lpstr>
      <vt:lpstr>Слайд 9</vt:lpstr>
      <vt:lpstr>Слайд 10</vt:lpstr>
      <vt:lpstr>Слайд 11</vt:lpstr>
      <vt:lpstr>Слайд 12</vt:lpstr>
      <vt:lpstr>Слайд 13</vt:lpstr>
      <vt:lpstr>Кабинет  географии</vt:lpstr>
      <vt:lpstr>Слайд 15</vt:lpstr>
      <vt:lpstr>Слайд 16</vt:lpstr>
      <vt:lpstr>Слайд 17</vt:lpstr>
      <vt:lpstr>Слайд 18</vt:lpstr>
      <vt:lpstr>Слайд 19</vt:lpstr>
      <vt:lpstr>Спортивный  зал</vt:lpstr>
      <vt:lpstr>Тренажерный  зал</vt:lpstr>
      <vt:lpstr>Библиотека</vt:lpstr>
      <vt:lpstr>Слайд 23</vt:lpstr>
      <vt:lpstr>Занятия  хореографической студии</vt:lpstr>
      <vt:lpstr>Занятия театральной студии</vt:lpstr>
      <vt:lpstr>Слайд 26</vt:lpstr>
    </vt:vector>
  </TitlesOfParts>
  <Company>МОУ СОШ 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           учреждение – средняя общеобразовательная  школа №10 г.Орла</dc:title>
  <dc:creator>Завуч</dc:creator>
  <cp:lastModifiedBy>Вера Ивановна</cp:lastModifiedBy>
  <cp:revision>66</cp:revision>
  <dcterms:created xsi:type="dcterms:W3CDTF">2012-04-02T15:34:16Z</dcterms:created>
  <dcterms:modified xsi:type="dcterms:W3CDTF">2024-09-16T10:24:21Z</dcterms:modified>
</cp:coreProperties>
</file>