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61" r:id="rId3"/>
    <p:sldId id="287" r:id="rId4"/>
    <p:sldId id="271" r:id="rId5"/>
    <p:sldId id="266" r:id="rId6"/>
    <p:sldId id="258" r:id="rId7"/>
    <p:sldId id="286" r:id="rId8"/>
    <p:sldId id="260" r:id="rId9"/>
    <p:sldId id="273" r:id="rId10"/>
    <p:sldId id="265" r:id="rId11"/>
    <p:sldId id="264" r:id="rId12"/>
    <p:sldId id="268" r:id="rId13"/>
    <p:sldId id="262" r:id="rId14"/>
    <p:sldId id="270" r:id="rId15"/>
    <p:sldId id="272" r:id="rId16"/>
    <p:sldId id="269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  <a:srgbClr val="BDD7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6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422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858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6642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95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985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371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944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39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628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19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52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FC69-5325-4BCC-842B-2CEA3DC7BAF3}" type="datetimeFigureOut">
              <a:rPr lang="ru-RU" smtClean="0"/>
              <a:pPr/>
              <a:t>20.04.2022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8B375-CDEE-4E6A-82C9-C3A4DC15B1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7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68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C0126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4"/>
          <a:stretch/>
        </p:blipFill>
        <p:spPr bwMode="auto">
          <a:xfrm>
            <a:off x="210461" y="1188540"/>
            <a:ext cx="3147461" cy="2895527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gorodok.bz/upload/iblock/82c/82cd157eccfad81476ea606a430e97b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8383" y="1720754"/>
            <a:ext cx="5575617" cy="42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6766" y="153311"/>
            <a:ext cx="8112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9E0000"/>
                </a:solidFill>
                <a:latin typeface="Georgia" panose="02040502050405020303" pitchFamily="18" charset="0"/>
              </a:rPr>
              <a:t>Муниципальное бюджетное общеобразовательное  </a:t>
            </a:r>
            <a:br>
              <a:rPr lang="ru-RU" altLang="ru-RU" b="1" dirty="0">
                <a:solidFill>
                  <a:srgbClr val="9E0000"/>
                </a:solidFill>
                <a:latin typeface="Georgia" panose="02040502050405020303" pitchFamily="18" charset="0"/>
              </a:rPr>
            </a:br>
            <a:r>
              <a:rPr lang="ru-RU" altLang="ru-RU" b="1" dirty="0">
                <a:solidFill>
                  <a:srgbClr val="9E0000"/>
                </a:solidFill>
                <a:latin typeface="Georgia" panose="02040502050405020303" pitchFamily="18" charset="0"/>
              </a:rPr>
              <a:t>         учреждение – средняя общеобразовательная</a:t>
            </a:r>
            <a:br>
              <a:rPr lang="ru-RU" altLang="ru-RU" b="1" dirty="0">
                <a:solidFill>
                  <a:srgbClr val="9E0000"/>
                </a:solidFill>
                <a:latin typeface="Georgia" panose="02040502050405020303" pitchFamily="18" charset="0"/>
              </a:rPr>
            </a:br>
            <a:r>
              <a:rPr lang="ru-RU" altLang="ru-RU" b="1" dirty="0">
                <a:solidFill>
                  <a:srgbClr val="9E0000"/>
                </a:solidFill>
                <a:latin typeface="Georgia" panose="02040502050405020303" pitchFamily="18" charset="0"/>
              </a:rPr>
              <a:t> школа №10 г</a:t>
            </a:r>
            <a:r>
              <a:rPr lang="ru-RU" altLang="ru-RU" b="1" dirty="0" smtClean="0">
                <a:solidFill>
                  <a:srgbClr val="9E0000"/>
                </a:solidFill>
                <a:latin typeface="Georgia" panose="02040502050405020303" pitchFamily="18" charset="0"/>
              </a:rPr>
              <a:t>. Орла</a:t>
            </a:r>
            <a:endParaRPr lang="ru-RU" dirty="0">
              <a:solidFill>
                <a:srgbClr val="9E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33" y="4307865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75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78" y="1474478"/>
            <a:ext cx="6173822" cy="3601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521769"/>
            <a:ext cx="4463064" cy="251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055" y="365126"/>
            <a:ext cx="4468873" cy="251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568702" y="5719179"/>
            <a:ext cx="65882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Военно-спортивная игра «ГТО»</a:t>
            </a:r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860"/>
          <a:stretch/>
        </p:blipFill>
        <p:spPr>
          <a:xfrm>
            <a:off x="4862982" y="128928"/>
            <a:ext cx="3652368" cy="3123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57" y="3054889"/>
            <a:ext cx="3901052" cy="292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490" y="4360452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57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501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1676" y="201497"/>
            <a:ext cx="3316702" cy="442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245" y="281797"/>
            <a:ext cx="4540613" cy="255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83" y="2999521"/>
            <a:ext cx="4821584" cy="271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130550" y="5118988"/>
            <a:ext cx="5653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Дискуссионный клуб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«Без срока давности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».</a:t>
            </a:r>
            <a:endParaRPr lang="ru-RU" sz="18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Телемост 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между 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школой 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№10 </a:t>
            </a:r>
            <a:endParaRPr lang="ru-RU" sz="18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 школой 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№2</a:t>
            </a:r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51662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39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432" y="230372"/>
            <a:ext cx="2900892" cy="424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001" y="3756531"/>
            <a:ext cx="4004109" cy="2669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2895" y="3063992"/>
            <a:ext cx="4848125" cy="604255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Литературный спектакль</a:t>
            </a:r>
            <a:b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«Письма памяти»</a:t>
            </a:r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7756" y="230372"/>
            <a:ext cx="4387917" cy="292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42" y="4269128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0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424" y="116898"/>
            <a:ext cx="3861002" cy="2898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92023" y="-79491"/>
            <a:ext cx="3568134" cy="475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1876" y="2987247"/>
            <a:ext cx="3820007" cy="2867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82396" y="4935218"/>
            <a:ext cx="72966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Экскурсия в школьном музее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«Оккупационный режим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на территории Орловской области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в годы ВОВ», 4 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«А» класс</a:t>
            </a:r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38000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1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296" y="143112"/>
            <a:ext cx="2708056" cy="361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1144" y="143112"/>
            <a:ext cx="2756808" cy="3675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1983" y="3753854"/>
            <a:ext cx="3304060" cy="247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987" y="0"/>
            <a:ext cx="2708056" cy="361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48328"/>
            <a:ext cx="4616490" cy="252000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11994" y="3852824"/>
            <a:ext cx="65882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Интеллектуальное сражение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«Была война…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Была Победа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…», </a:t>
            </a:r>
            <a:endParaRPr lang="ru-RU" sz="18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7 «А</a:t>
            </a: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 класс</a:t>
            </a:r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6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739" y="3524278"/>
            <a:ext cx="5353381" cy="301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7" y="4285281"/>
            <a:ext cx="4616490" cy="2520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7380"/>
            <a:ext cx="5780657" cy="3251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686" y="1713163"/>
            <a:ext cx="3955985" cy="132556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Музыкальная композиция </a:t>
            </a:r>
            <a:b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«Песни Победы»</a:t>
            </a:r>
            <a: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</a:br>
            <a:endParaRPr lang="ru-RU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6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401" y="446296"/>
            <a:ext cx="3687015" cy="245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817" y="509357"/>
            <a:ext cx="4029345" cy="268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804328" y="3195587"/>
            <a:ext cx="65882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Мастер-класс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«Оформление георгиевских ленточек»</a:t>
            </a:r>
          </a:p>
          <a:p>
            <a:pPr algn="ctr"/>
            <a:endParaRPr lang="ru-RU" sz="18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39" y="4143728"/>
            <a:ext cx="461649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7502" y="3332030"/>
            <a:ext cx="4011200" cy="26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5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26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15" y="114050"/>
            <a:ext cx="3824916" cy="286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371" y="373728"/>
            <a:ext cx="3801979" cy="285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3371" y="3476368"/>
            <a:ext cx="3974561" cy="2980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942239" y="3232076"/>
            <a:ext cx="65882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Час вопросов и ответов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«Люди мира на минуту встаньте»</a:t>
            </a:r>
          </a:p>
          <a:p>
            <a:pPr marL="342900" indent="-342900"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9 «А», 9 «Б» классы</a:t>
            </a:r>
            <a:endParaRPr lang="ru-RU" sz="1800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1" y="4228181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5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286"/>
          <a:stretch/>
        </p:blipFill>
        <p:spPr>
          <a:xfrm>
            <a:off x="4471153" y="245081"/>
            <a:ext cx="4295775" cy="221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389" y="1042032"/>
            <a:ext cx="4086884" cy="306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56" y="4052496"/>
            <a:ext cx="4616490" cy="252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9329" y="150437"/>
            <a:ext cx="3204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Виртуальная экскурсия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«Годы мужества и славы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1 «А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" name="Рисунок 12" descr="C:\Users\Вера Ивановна\Desktop\фото\IMG-20220420-WA0004.jpg"/>
          <p:cNvPicPr/>
          <p:nvPr/>
        </p:nvPicPr>
        <p:blipFill>
          <a:blip r:embed="rId6"/>
          <a:srcRect l="23086" t="12963"/>
          <a:stretch>
            <a:fillRect/>
          </a:stretch>
        </p:blipFill>
        <p:spPr bwMode="auto">
          <a:xfrm>
            <a:off x="5147035" y="3735095"/>
            <a:ext cx="3563332" cy="268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228888" y="2687819"/>
            <a:ext cx="3023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Устный журнал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«Грозно грянула война»,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1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«Б»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5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83" y="3873387"/>
            <a:ext cx="4616490" cy="2520000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383" y="365126"/>
            <a:ext cx="3890488" cy="290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25727" y="3296802"/>
            <a:ext cx="3467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Час общения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«О героях былых времен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…»,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1 «В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339" y="1168924"/>
            <a:ext cx="4023361" cy="301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352691" y="4342321"/>
            <a:ext cx="45592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Интерактивная выставка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«Прочитать о войне, чтобы помнить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1 «Г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5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982" y="2562628"/>
            <a:ext cx="4652488" cy="3489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495" y="784730"/>
            <a:ext cx="4158114" cy="3118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349187" y="1159496"/>
            <a:ext cx="45320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«Исторический урок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«Помнит сердце, не забудет никогда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2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«А»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01" y="4364197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059" y="215788"/>
            <a:ext cx="4033838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371" y="1668311"/>
            <a:ext cx="3958890" cy="2969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88993" y="161195"/>
            <a:ext cx="37497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Исследовательская экспедиция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«День единых действий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в память о геноциде»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2 «Б», 3 «Б» классы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176" y="3441110"/>
            <a:ext cx="3708700" cy="278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04268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9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307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642" y="917396"/>
            <a:ext cx="3142188" cy="235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9194" y="3296645"/>
            <a:ext cx="3088853" cy="231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69576" y="224075"/>
            <a:ext cx="3503596" cy="620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Проект «Память о геноциде» 3 «В»</a:t>
            </a:r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28650" y="5613285"/>
            <a:ext cx="2068008" cy="620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8166" y="2956861"/>
            <a:ext cx="3434453" cy="257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216" y="175878"/>
            <a:ext cx="3528062" cy="264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20603" y="5789502"/>
            <a:ext cx="37192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Тематическая беседа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«Урок мужества – урок жизни»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2 «В»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9956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5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7886" y="584460"/>
            <a:ext cx="3732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Информационный час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«Память огненных лет»,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3 «А»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C:\Users\Вера Ивановна\Desktop\фото\1650453412608.jpg"/>
          <p:cNvPicPr>
            <a:picLocks noChangeAspect="1" noChangeArrowheads="1"/>
          </p:cNvPicPr>
          <p:nvPr/>
        </p:nvPicPr>
        <p:blipFill>
          <a:blip r:embed="rId3" cstate="print"/>
          <a:srcRect t="15738"/>
          <a:stretch>
            <a:fillRect/>
          </a:stretch>
        </p:blipFill>
        <p:spPr bwMode="auto">
          <a:xfrm>
            <a:off x="1168923" y="669303"/>
            <a:ext cx="3110844" cy="349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Вера Ивановна\Desktop\фото\1650453471632.jpg"/>
          <p:cNvPicPr>
            <a:picLocks noChangeAspect="1" noChangeArrowheads="1"/>
          </p:cNvPicPr>
          <p:nvPr/>
        </p:nvPicPr>
        <p:blipFill>
          <a:blip r:embed="rId4" cstate="print"/>
          <a:srcRect t="12531"/>
          <a:stretch>
            <a:fillRect/>
          </a:stretch>
        </p:blipFill>
        <p:spPr bwMode="auto">
          <a:xfrm>
            <a:off x="4864232" y="1734533"/>
            <a:ext cx="3337088" cy="389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67" y="4137954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5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0127" y="3876624"/>
            <a:ext cx="3975168" cy="298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852" y="131987"/>
            <a:ext cx="3179892" cy="425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346649" y="4368417"/>
            <a:ext cx="31037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Исторический диалог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«Геноцид – это страшно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4 «Б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458" y="113637"/>
            <a:ext cx="4032987" cy="3024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48299"/>
            <a:ext cx="4616490" cy="252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97409" y="3107409"/>
            <a:ext cx="24833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Устный журнал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«Мир без нацизма»,</a:t>
            </a:r>
            <a:endParaRPr lang="ru-RU" b="1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4 «В» класс</a:t>
            </a:r>
            <a:endParaRPr lang="ru-RU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9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rapeshop.ru/2550-11823-home/gabr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6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48" y="517777"/>
            <a:ext cx="5627165" cy="339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9661" y="-48894"/>
            <a:ext cx="2821577" cy="501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465295" y="5112749"/>
            <a:ext cx="65882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Занятие клуба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«Юный моряк»</a:t>
            </a:r>
            <a:endParaRPr lang="ru-RU" sz="1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22" y="4184025"/>
            <a:ext cx="46164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48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</TotalTime>
  <Words>255</Words>
  <Application>Microsoft Office PowerPoint</Application>
  <PresentationFormat>Экран (4:3)</PresentationFormat>
  <Paragraphs>55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Литературный спектакль «Письма памяти»</vt:lpstr>
      <vt:lpstr>Слайд 13</vt:lpstr>
      <vt:lpstr>Слайд 14</vt:lpstr>
      <vt:lpstr>Музыкальная композиция  «Песни Победы» 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Вера Ивановна</cp:lastModifiedBy>
  <cp:revision>43</cp:revision>
  <dcterms:created xsi:type="dcterms:W3CDTF">2022-04-18T11:10:13Z</dcterms:created>
  <dcterms:modified xsi:type="dcterms:W3CDTF">2022-04-20T12:11:26Z</dcterms:modified>
</cp:coreProperties>
</file>