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70" r:id="rId6"/>
    <p:sldId id="260" r:id="rId7"/>
    <p:sldId id="269" r:id="rId8"/>
    <p:sldId id="261" r:id="rId9"/>
    <p:sldId id="262" r:id="rId10"/>
    <p:sldId id="263" r:id="rId11"/>
    <p:sldId id="268" r:id="rId12"/>
    <p:sldId id="265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7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3224C-C2EB-474A-AFFC-A1CAC870714A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65C0D-48DE-4E24-B897-3BB5E8063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1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65C0D-48DE-4E24-B897-3BB5E8063E6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0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E267-4297-4064-B947-F71FA252A6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61EB-ED16-4813-AB89-1ABFD252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5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E267-4297-4064-B947-F71FA252A6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61EB-ED16-4813-AB89-1ABFD252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E267-4297-4064-B947-F71FA252A6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61EB-ED16-4813-AB89-1ABFD252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7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E267-4297-4064-B947-F71FA252A6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61EB-ED16-4813-AB89-1ABFD252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5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E267-4297-4064-B947-F71FA252A6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61EB-ED16-4813-AB89-1ABFD252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7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E267-4297-4064-B947-F71FA252A6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61EB-ED16-4813-AB89-1ABFD252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0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E267-4297-4064-B947-F71FA252A6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61EB-ED16-4813-AB89-1ABFD252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4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E267-4297-4064-B947-F71FA252A6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61EB-ED16-4813-AB89-1ABFD252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E267-4297-4064-B947-F71FA252A6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61EB-ED16-4813-AB89-1ABFD252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3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E267-4297-4064-B947-F71FA252A6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61EB-ED16-4813-AB89-1ABFD252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8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E267-4297-4064-B947-F71FA252A6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61EB-ED16-4813-AB89-1ABFD252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6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9E267-4297-4064-B947-F71FA252A6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61EB-ED16-4813-AB89-1ABFD252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1.jpg"/><Relationship Id="rId7" Type="http://schemas.openxmlformats.org/officeDocument/2006/relationships/image" Target="../media/image27.jp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65" y="2471286"/>
            <a:ext cx="2765978" cy="3498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6455121"/>
            <a:ext cx="7414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Выполнил учен 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850" y="0"/>
            <a:ext cx="11540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10 г. Орла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«Человек идущий»</a:t>
            </a:r>
            <a:endParaRPr lang="ru-RU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818072" y="4861772"/>
            <a:ext cx="323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проект: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 Даниил 10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8071" y="5395943"/>
            <a:ext cx="291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Корж-Глухова Н. 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9667" y="6027779"/>
            <a:ext cx="530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реализации: 10.09.2022 - 15.11.2022г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5382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1" y="144856"/>
            <a:ext cx="497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Наша команда заняла 102 место из 483.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76507" y="4300396"/>
            <a:ext cx="15960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Всероссийский чемпионат по фоновой ходьбе «Человек идущий»</a:t>
            </a:r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35" y="1691815"/>
            <a:ext cx="2346736" cy="37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1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8965" y="219287"/>
            <a:ext cx="8516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МБОУ СОШ № 10 - 1место по городу Орел среди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12 муниципальных образовательных организаций</a:t>
            </a:r>
            <a:endParaRPr lang="ru-RU" sz="2800" dirty="0"/>
          </a:p>
        </p:txBody>
      </p:sp>
      <p:pic>
        <p:nvPicPr>
          <p:cNvPr id="1026" name="Picture 2" descr="https://pr0.zoon.ru/AdiAghn9L8FktsLpOgfBWQ/2400x1500,q85/ziPl-8mYg3RZFMkJCzby4k0AQFDsWjhMhnCWRq-cBiU2N9GHbiHOyDx0WwDMfYChZNwa3bhT54txBt1sBb1liVPxFpVIqQn8gJG2MLwc1uFYQmlVO3LsvoUy_pfmn3o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2" y="2309185"/>
            <a:ext cx="4116358" cy="42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70" y="2346789"/>
            <a:ext cx="3769313" cy="4511211"/>
          </a:xfrm>
          <a:prstGeom prst="rect">
            <a:avLst/>
          </a:prstGeom>
        </p:spPr>
      </p:pic>
      <p:pic>
        <p:nvPicPr>
          <p:cNvPr id="5" name="Picture 2" descr="https://konakovograd.ru/wp-content/uploads/2021/09/1u0y_UTCJqo-1200x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422"/>
            <a:ext cx="2118511" cy="14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1" y="374158"/>
            <a:ext cx="1704085" cy="3029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40" y="437796"/>
            <a:ext cx="1598006" cy="29158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35" y="3353649"/>
            <a:ext cx="1604559" cy="3025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11" y="397662"/>
            <a:ext cx="1942356" cy="2955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77" y="417330"/>
            <a:ext cx="1759255" cy="2943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4" y="3353649"/>
            <a:ext cx="1735577" cy="3064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979" y="3436861"/>
            <a:ext cx="1587331" cy="2965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546" y="3436861"/>
            <a:ext cx="1759255" cy="29476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07" y="3436861"/>
            <a:ext cx="1991763" cy="29957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13" y="351221"/>
            <a:ext cx="1599925" cy="30161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46" y="-2027"/>
            <a:ext cx="3056915" cy="68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717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https://konakovograd.ru/wp-content/uploads/2021/09/1u0y_UTCJqo-12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5234" cy="199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5065" y="672029"/>
            <a:ext cx="94377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У каждого школьника есть смартфон. Он может скачать приложение «Человек идущий». Вместе с друзьями школьник может индивидуально или в группе принять участие в фоновой ходьбе. </a:t>
            </a:r>
          </a:p>
          <a:p>
            <a:r>
              <a:rPr lang="ru-RU" sz="2400" dirty="0" smtClean="0"/>
              <a:t>С фитнесс часами, смартфоном школьник занимается физической подготовкой, которая улучшает:</a:t>
            </a:r>
          </a:p>
          <a:p>
            <a:r>
              <a:rPr lang="ru-RU" sz="2400" dirty="0" smtClean="0"/>
              <a:t>1.Физические данные учащихся.</a:t>
            </a:r>
          </a:p>
          <a:p>
            <a:r>
              <a:rPr lang="ru-RU" sz="2400" dirty="0" smtClean="0"/>
              <a:t>2.Развивает спортивное движение в жизни школы.</a:t>
            </a:r>
          </a:p>
          <a:p>
            <a:r>
              <a:rPr lang="ru-RU" sz="2400" dirty="0" smtClean="0"/>
              <a:t>3.Продвигает пропаганду здорового образа жизни.</a:t>
            </a:r>
          </a:p>
          <a:p>
            <a:r>
              <a:rPr lang="ru-RU" sz="2400" dirty="0" smtClean="0"/>
              <a:t>4.Приводит к формированию оптимального двигательного режима и привычки к ходьбе, как следствие, к увеличению количества людей, занимающихся физической культурой и спортом.</a:t>
            </a:r>
            <a:endParaRPr lang="en-US" sz="2400" dirty="0" smtClean="0"/>
          </a:p>
          <a:p>
            <a:r>
              <a:rPr lang="ru-RU" sz="2400" dirty="0" smtClean="0"/>
              <a:t>Информационные технологии приходят нам на помощь для формирования здорового образа жизни и нового молодого поколения.</a:t>
            </a:r>
          </a:p>
          <a:p>
            <a:pPr algn="ctr"/>
            <a:r>
              <a:rPr lang="ru-RU" sz="2400" b="1" dirty="0"/>
              <a:t>Так что мы призываем всех желающих ходить вместе, ходить вместе с нами и быть здоровыми!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1316727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1167" y="273567"/>
            <a:ext cx="93736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– это универсальный, естественный,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привычный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физиологичный вид физической нагрузки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человека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и пола, который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и практически не имеет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противопоказаний»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Бокерии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  <a:endParaRPr lang="ru-RU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ежедневной физической активности людей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поколения,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важности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для укрепления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</a:t>
            </a:r>
            <a:endParaRPr lang="ru-RU" sz="20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соревновательных программ по ходьбе с использованием мобильного приложения по подсчету шагов;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информированности о возможностях физической активности – ходьба, бег, закаливание, плавание – через мобильное приложение;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дополнительной мотивации для повышения физической активности через гумификацию процесса ходьбы, программу монетизации шагов в бонусы, конвертируемые в скидки на товары и услуги для ЗОЖ.</a:t>
            </a:r>
          </a:p>
        </p:txBody>
      </p:sp>
      <p:pic>
        <p:nvPicPr>
          <p:cNvPr id="1026" name="Picture 2" descr="https://konakovograd.ru/wp-content/uploads/2021/09/1u0y_UTCJqo-12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1167" cy="195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788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62543" y="470780"/>
            <a:ext cx="97294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400" i="1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rgbClr val="11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Фоновая </a:t>
            </a:r>
            <a:r>
              <a:rPr lang="ru-RU" sz="2000" dirty="0">
                <a:solidFill>
                  <a:srgbClr val="11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овладела мыслями и ногами сограждан. Толпами, группками и в одиночку, вооружившись шагомерами, отправляются они на борьбу с гиподинамией. Причем без отрыва от повседневных своих занятий.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Фоновая ходьба приводит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формированию оптимального двигательного режима и привычки к ходьбе, как следствие, к увеличению количества людей, занимающихся физической культурой и спортом.</a:t>
            </a:r>
          </a:p>
          <a:p>
            <a:r>
              <a:rPr lang="ru-RU" sz="2000" dirty="0" smtClean="0">
                <a:solidFill>
                  <a:srgbClr val="11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Фоновая </a:t>
            </a:r>
            <a:r>
              <a:rPr lang="ru-RU" sz="2000" dirty="0">
                <a:solidFill>
                  <a:srgbClr val="11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потому что не требует никакой спецтехники вроде бродильных палок, </a:t>
            </a:r>
            <a:r>
              <a:rPr lang="ru-RU" sz="2000" dirty="0" err="1">
                <a:solidFill>
                  <a:srgbClr val="11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треккинговых</a:t>
            </a:r>
            <a:r>
              <a:rPr lang="ru-RU" sz="2000" dirty="0">
                <a:solidFill>
                  <a:srgbClr val="11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ботинок, беговых дорожек, спортзалов и прочих атрибутов </a:t>
            </a:r>
            <a:r>
              <a:rPr lang="ru-RU" sz="2000" dirty="0" err="1">
                <a:solidFill>
                  <a:srgbClr val="11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нажористого</a:t>
            </a:r>
            <a:r>
              <a:rPr lang="ru-RU" sz="2000" dirty="0">
                <a:solidFill>
                  <a:srgbClr val="11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фитнеса. Все, что нужно — это желание и пара ног. Ну и шагомер хорошо бы, чтобы не париться с устным счетом. Но этого добра сейчас — валом, хоть в виде специальных гаджетов из спортивных магазинов, хоть в виде фитнес-браслетов, часов и прочих оздоровительных электронных </a:t>
            </a:r>
            <a:r>
              <a:rPr lang="ru-RU" sz="2000" dirty="0" err="1">
                <a:solidFill>
                  <a:srgbClr val="11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приблуд</a:t>
            </a:r>
            <a:r>
              <a:rPr lang="ru-RU" sz="2000" dirty="0">
                <a:solidFill>
                  <a:srgbClr val="11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хоть в виде бесплатных приложений для смартфонов.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приобретает большое влияние в связи с тем, что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убеждены, что пандемия может способствовать дальнейшему увеличению числа людей с избыточной массой тела.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вовлечение людей в активный образ жизни. Причем здесь не требуется специального оборудования или специально выделенных часов тренировок. Все достаточно просто. </a:t>
            </a:r>
          </a:p>
        </p:txBody>
      </p:sp>
      <p:pic>
        <p:nvPicPr>
          <p:cNvPr id="4" name="Picture 2" descr="https://konakovograd.ru/wp-content/uploads/2021/09/1u0y_UTCJqo-12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49375" cy="15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78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52253" y="0"/>
            <a:ext cx="943974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111010"/>
              </a:solidFill>
              <a:latin typeface="Noto Sans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Преимущества проекта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простота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доступность: загрузить бесплатное приложение «Человек идущий» на свой телефон, положить его себе в карман или в сумку, продолжать жить своей обычной жизнью не составляет никакого труда;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возможность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количество пройденных вами шагов, километров, сжигаемых калорий, просматривая данные из приложения онлайн;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участие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 в виртуальном мини-соревновании, в ходе которого вы сможете соизмерять количество пройденных вами шагов с результатами ваших коллег, а также данными команд-конкурентов;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отсутствие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 и противопоказаний у данного вида двигательной активности;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фоновая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– это та самая ходьба, которой ваши родители научили вас в детстве;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методическая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участников проекта через приложение, в котором в период проведения соревнований будут доступны методические рекомендации по организации оптимального образа жизни;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командная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объединяющая коллег разных возрастов в мини-сообщество на почве общности интересов в русле заботы о своем здоровье;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масштабность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проекте участвуют команды со всей России;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партнерской программе «Бонус ЧИ», которая позволит конвертировать шаги в бонусы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konakovograd.ru/wp-content/uploads/2021/09/1u0y_UTCJqo-12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1843" cy="190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879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s://konakovograd.ru/wp-content/uploads/2021/09/1u0y_UTCJqo-12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1843" cy="190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8061" y="151614"/>
            <a:ext cx="506994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  <a:t>Программа повышения физической активности </a:t>
            </a:r>
            <a:r>
              <a:rPr lang="ru-RU" sz="1400" b="1" i="0" dirty="0" smtClean="0">
                <a:solidFill>
                  <a:srgbClr val="4D4D4D"/>
                </a:solidFill>
                <a:effectLst/>
                <a:latin typeface="inherit"/>
              </a:rPr>
              <a:t>«Человек идущий»</a:t>
            </a:r>
            <a: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  <a:t> включает в себя соревнования в командном и индивидуальном зачёте по количеству шагов за определённый промежуток времени.</a:t>
            </a:r>
            <a:b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</a:br>
            <a: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  <a:t/>
            </a:r>
            <a:b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</a:br>
            <a: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  <a:t>Для участия в Соревнованиях все участники подключаются к единому Интернет ресурсу (Платформе), который через мобильное приложение обеспечивает подсчёт шагов каждого Участника Соревнований в реальном времени.</a:t>
            </a:r>
            <a:b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</a:br>
            <a: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  <a:t/>
            </a:r>
            <a:b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</a:br>
            <a: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  <a:t>Программа призвана мотивировать человека к повышению ежедневной физической двигательной активности, и направлена на увеличение количества людей систематически занимающихся физической культурой и спортом.</a:t>
            </a:r>
            <a:b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</a:br>
            <a: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  <a:t/>
            </a:r>
            <a:b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</a:br>
            <a:r>
              <a:rPr lang="ru-RU" sz="1400" b="1" i="0" dirty="0" smtClean="0">
                <a:solidFill>
                  <a:srgbClr val="4D4D4D"/>
                </a:solidFill>
                <a:effectLst/>
                <a:latin typeface="inherit"/>
              </a:rPr>
              <a:t>Организатор </a:t>
            </a:r>
            <a: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  <a:t/>
            </a:r>
            <a:b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</a:br>
            <a: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  <a:t>Благотворительный фонд Лиги здоровья нации.</a:t>
            </a:r>
            <a:b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</a:br>
            <a: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  <a:t/>
            </a:r>
            <a:b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</a:br>
            <a:r>
              <a:rPr lang="ru-RU" sz="1400" b="1" i="0" dirty="0" smtClean="0">
                <a:solidFill>
                  <a:srgbClr val="4D4D4D"/>
                </a:solidFill>
                <a:effectLst/>
                <a:latin typeface="inherit"/>
              </a:rPr>
              <a:t>Участник </a:t>
            </a:r>
            <a: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  <a:t/>
            </a:r>
            <a:b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</a:br>
            <a:r>
              <a:rPr lang="ru-RU" sz="1400" b="0" i="0" dirty="0" smtClean="0">
                <a:solidFill>
                  <a:srgbClr val="4D4D4D"/>
                </a:solidFill>
                <a:effectLst/>
                <a:latin typeface="inherit"/>
              </a:rPr>
              <a:t>Участником Программы может быть:</a:t>
            </a:r>
            <a:endParaRPr lang="ru-RU" sz="1400" b="0" i="0" dirty="0" smtClean="0"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высшее учебное заведение любой формы собственности;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юридическое лицо любой формы собственности и любой организационно правовой формы;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муниципальное образование;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неформальное объединение людей разного возраста по месту жительства, выразившее свою готовность принять участие в Программе и подтвердившее своё намерение коллективным заявлением на участие в Программе.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01" y="184665"/>
            <a:ext cx="3597170" cy="65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32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perspektiva-klab.ru/wp-content/uploads/2021/09/%D1%87%D0%B5%D0%BB%D0%BE%D0%B2%D0%B5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52" y="-99151"/>
            <a:ext cx="12291152" cy="695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1165" y="-99151"/>
            <a:ext cx="4770305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b="0" i="0" dirty="0" smtClean="0">
                <a:effectLst/>
                <a:latin typeface="inherit"/>
              </a:rPr>
              <a:t>В основе проекта </a:t>
            </a:r>
            <a:r>
              <a:rPr lang="ru-RU" sz="1400" b="1" i="0" dirty="0" smtClean="0">
                <a:effectLst/>
                <a:latin typeface="inherit"/>
              </a:rPr>
              <a:t>«Человек идущий»</a:t>
            </a:r>
            <a:r>
              <a:rPr lang="ru-RU" sz="1400" b="0" i="0" dirty="0" smtClean="0">
                <a:effectLst/>
                <a:latin typeface="inherit"/>
              </a:rPr>
              <a:t> лежит организация всероссийских командных соревнований по фоновой ходьбе с использованием мобильного приложения по подсчёту шагов </a:t>
            </a:r>
            <a:r>
              <a:rPr lang="ru-RU" sz="1400" b="1" i="0" dirty="0" smtClean="0">
                <a:effectLst/>
                <a:latin typeface="inherit"/>
              </a:rPr>
              <a:t>«Человек идущий»</a:t>
            </a:r>
            <a:r>
              <a:rPr lang="ru-RU" sz="1400" b="0" i="0" dirty="0" smtClean="0">
                <a:effectLst/>
                <a:latin typeface="inherit"/>
              </a:rPr>
              <a:t>. Соревнования проходят на системной основе в течение длительного периода времени, что приводит к формированию оптимального двигательного режима и привычки к ходьбе, как следствие, к увеличению количества людей, систематически занимающихся физической культурой и спортом.</a:t>
            </a:r>
            <a:br>
              <a:rPr lang="ru-RU" sz="1400" b="0" i="0" dirty="0" smtClean="0">
                <a:effectLst/>
                <a:latin typeface="inherit"/>
              </a:rPr>
            </a:br>
            <a:r>
              <a:rPr lang="ru-RU" sz="1400" b="0" i="0" dirty="0" smtClean="0">
                <a:effectLst/>
                <a:latin typeface="inherit"/>
              </a:rPr>
              <a:t/>
            </a:r>
            <a:br>
              <a:rPr lang="ru-RU" sz="1400" b="0" i="0" dirty="0" smtClean="0">
                <a:effectLst/>
                <a:latin typeface="inherit"/>
              </a:rPr>
            </a:br>
            <a:r>
              <a:rPr lang="ru-RU" sz="1400" b="1" i="0" dirty="0" smtClean="0">
                <a:effectLst/>
                <a:latin typeface="inherit"/>
              </a:rPr>
              <a:t>ЭТАПЫ РЕАЛИЗАЦИИ ПРОЕКТА:</a:t>
            </a:r>
            <a:r>
              <a:rPr lang="ru-RU" sz="1400" b="0" i="0" dirty="0" smtClean="0">
                <a:effectLst/>
                <a:latin typeface="inherit"/>
              </a:rPr>
              <a:t/>
            </a:r>
            <a:br>
              <a:rPr lang="ru-RU" sz="1400" b="0" i="0" dirty="0" smtClean="0">
                <a:effectLst/>
                <a:latin typeface="inherit"/>
              </a:rPr>
            </a:br>
            <a:r>
              <a:rPr lang="ru-RU" sz="1400" b="0" i="0" dirty="0" smtClean="0">
                <a:effectLst/>
                <a:latin typeface="inherit"/>
              </a:rPr>
              <a:t/>
            </a:r>
            <a:br>
              <a:rPr lang="ru-RU" sz="1400" b="0" i="0" dirty="0" smtClean="0">
                <a:effectLst/>
                <a:latin typeface="inherit"/>
              </a:rPr>
            </a:br>
            <a:r>
              <a:rPr lang="ru-RU" sz="1400" b="1" i="0" dirty="0" smtClean="0">
                <a:effectLst/>
                <a:latin typeface="inherit"/>
              </a:rPr>
              <a:t>Подготовительный</a:t>
            </a:r>
            <a:endParaRPr lang="ru-RU" sz="1400" b="0" i="0" dirty="0" smtClean="0">
              <a:effectLst/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effectLst/>
                <a:latin typeface="inherit"/>
              </a:rPr>
              <a:t>организационные мероприятия,</a:t>
            </a:r>
            <a:endParaRPr lang="ru-RU" sz="1400" b="0" i="0" dirty="0" smtClean="0">
              <a:effectLst/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effectLst/>
                <a:latin typeface="inherit"/>
              </a:rPr>
              <a:t>актуализация мобильного приложения,</a:t>
            </a:r>
            <a:endParaRPr lang="ru-RU" sz="1400" b="0" i="0" dirty="0" smtClean="0">
              <a:effectLst/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effectLst/>
                <a:latin typeface="inherit"/>
              </a:rPr>
              <a:t>формирование команд минимум в 43-х субъектах РФ (по 20-50 человек), подготовка и рассылка методических рекомендаций,</a:t>
            </a:r>
            <a:endParaRPr lang="ru-RU" sz="1400" b="0" i="0" dirty="0" smtClean="0">
              <a:effectLst/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effectLst/>
                <a:latin typeface="inherit"/>
              </a:rPr>
              <a:t>подключение команд к мобильному приложению,</a:t>
            </a:r>
            <a:endParaRPr lang="ru-RU" sz="1400" b="0" i="0" dirty="0" smtClean="0">
              <a:effectLst/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effectLst/>
                <a:latin typeface="inherit"/>
              </a:rPr>
              <a:t>формирование базы участников проекта (не менее 10 000 чел.)</a:t>
            </a:r>
            <a:endParaRPr lang="ru-RU" sz="1400" b="0" i="0" dirty="0" smtClean="0"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sz="1400" b="0" i="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1400" b="0" i="0" dirty="0" smtClean="0">
                <a:effectLst/>
                <a:latin typeface="Arial" panose="020B0604020202020204" pitchFamily="34" charset="0"/>
              </a:rPr>
            </a:br>
            <a:r>
              <a:rPr lang="ru-RU" sz="1400" b="1" i="0" dirty="0" smtClean="0">
                <a:effectLst/>
                <a:latin typeface="inherit"/>
              </a:rPr>
              <a:t>Соревновательный</a:t>
            </a:r>
            <a:r>
              <a:rPr lang="ru-RU" sz="1400" b="0" i="0" dirty="0" smtClean="0">
                <a:effectLst/>
                <a:latin typeface="inherit"/>
              </a:rPr>
              <a:t/>
            </a:r>
            <a:br>
              <a:rPr lang="ru-RU" sz="1400" b="0" i="0" dirty="0" smtClean="0">
                <a:effectLst/>
                <a:latin typeface="inherit"/>
              </a:rPr>
            </a:br>
            <a:r>
              <a:rPr lang="ru-RU" sz="1400" b="0" i="0" dirty="0" smtClean="0">
                <a:effectLst/>
                <a:latin typeface="inherit"/>
              </a:rPr>
              <a:t>Соревнования проходят в три этапа.</a:t>
            </a:r>
            <a:br>
              <a:rPr lang="ru-RU" sz="1400" b="0" i="0" dirty="0" smtClean="0">
                <a:effectLst/>
                <a:latin typeface="inherit"/>
              </a:rPr>
            </a:br>
            <a:r>
              <a:rPr lang="ru-RU" sz="1400" b="0" i="0" dirty="0" smtClean="0">
                <a:effectLst/>
                <a:latin typeface="inherit"/>
              </a:rPr>
              <a:t/>
            </a:r>
            <a:br>
              <a:rPr lang="ru-RU" sz="1400" b="0" i="0" dirty="0" smtClean="0">
                <a:effectLst/>
                <a:latin typeface="inherit"/>
              </a:rPr>
            </a:br>
            <a:r>
              <a:rPr lang="ru-RU" sz="1400" b="0" i="0" dirty="0" smtClean="0">
                <a:effectLst/>
                <a:latin typeface="inherit"/>
              </a:rPr>
              <a:t>1) Первый этап (предварительный) 10.09. – 10.10.2022</a:t>
            </a:r>
            <a:endParaRPr lang="ru-RU" sz="1400" b="0" i="0" dirty="0" smtClean="0">
              <a:effectLst/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effectLst/>
                <a:latin typeface="inherit"/>
              </a:rPr>
              <a:t>тест системы,</a:t>
            </a:r>
            <a:endParaRPr lang="ru-RU" sz="1400" b="0" i="0" dirty="0" smtClean="0">
              <a:effectLst/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effectLst/>
                <a:latin typeface="inherit"/>
              </a:rPr>
              <a:t>доукомплектование команд,</a:t>
            </a:r>
            <a:endParaRPr lang="ru-RU" sz="1400" b="0" i="0" dirty="0" smtClean="0">
              <a:effectLst/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effectLst/>
                <a:latin typeface="inherit"/>
              </a:rPr>
              <a:t>отладка обратной связи,</a:t>
            </a:r>
            <a:endParaRPr lang="ru-RU" sz="1400" b="0" i="0" dirty="0" smtClean="0">
              <a:effectLst/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effectLst/>
                <a:latin typeface="inherit"/>
              </a:rPr>
              <a:t>отработка общей координации и т.д.</a:t>
            </a:r>
            <a:endParaRPr lang="ru-RU" sz="14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13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5099" y="140782"/>
            <a:ext cx="6429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Состав команды школы № 10: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обучающиеся 7-х,10-х, 11 классов.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93" y="1758892"/>
            <a:ext cx="2408135" cy="50898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4" y="1696981"/>
            <a:ext cx="2408136" cy="5089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99" y="1757979"/>
            <a:ext cx="2408136" cy="5089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83" y="1696981"/>
            <a:ext cx="2408136" cy="5089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55" y="1757978"/>
            <a:ext cx="2496082" cy="5089852"/>
          </a:xfrm>
          <a:prstGeom prst="rect">
            <a:avLst/>
          </a:prstGeom>
        </p:spPr>
      </p:pic>
      <p:pic>
        <p:nvPicPr>
          <p:cNvPr id="9" name="Picture 2" descr="https://konakovograd.ru/wp-content/uploads/2021/09/1u0y_UTCJqo-1200x8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1843" cy="190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087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907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Наша школа приняла участие в чемпионате России по фоновой ходьбе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«Человек идущий».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Предварительный этап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.mycdn.me/i?r=AzEPZsRbOZEKgBhR0XGMT1RkCgUdMO-vy_aWw351_puKR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1" y="1818594"/>
            <a:ext cx="3033310" cy="484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02" y="1741462"/>
            <a:ext cx="2617547" cy="4932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03" y="1741462"/>
            <a:ext cx="3161536" cy="49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201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5" y="1712668"/>
            <a:ext cx="3382177" cy="5145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38976" y="0"/>
            <a:ext cx="108589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Чемпионат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России по фоновой ходьбе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Человек идущий».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Основной этап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34" y="1692105"/>
            <a:ext cx="3443958" cy="5208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74" y="1692105"/>
            <a:ext cx="3477510" cy="514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2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702</Words>
  <Application>Microsoft Office PowerPoint</Application>
  <PresentationFormat>Широкоэкранный</PresentationFormat>
  <Paragraphs>79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inherit</vt:lpstr>
      <vt:lpstr>Noto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45</cp:revision>
  <dcterms:created xsi:type="dcterms:W3CDTF">2022-12-13T13:43:09Z</dcterms:created>
  <dcterms:modified xsi:type="dcterms:W3CDTF">2022-12-14T17:42:06Z</dcterms:modified>
</cp:coreProperties>
</file>