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wnloads\pixiz-22-01-2020-20-09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289"/>
            <a:ext cx="8991600" cy="6248400"/>
          </a:xfrm>
          <a:prstGeom prst="rect">
            <a:avLst/>
          </a:prstGeom>
          <a:noFill/>
        </p:spPr>
      </p:pic>
      <p:pic>
        <p:nvPicPr>
          <p:cNvPr id="6" name="Рисунок 5" descr="add4d78619fad5c6efe457977c0471b9_1000_1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362200"/>
            <a:ext cx="3810000" cy="27432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00200" y="0"/>
            <a:ext cx="5446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РЕГБИ В ШКОЛЕ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Школьный спортивный клуб</a:t>
            </a:r>
            <a:endParaRPr lang="ru-RU" dirty="0"/>
          </a:p>
        </p:txBody>
      </p:sp>
      <p:pic>
        <p:nvPicPr>
          <p:cNvPr id="5" name="Picture 10" descr="57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66" t="17105" r="18893" b="32539"/>
          <a:stretch>
            <a:fillRect/>
          </a:stretch>
        </p:blipFill>
        <p:spPr bwMode="auto">
          <a:xfrm>
            <a:off x="304800" y="1219200"/>
            <a:ext cx="3094293" cy="3611562"/>
          </a:xfrm>
          <a:prstGeom prst="rect">
            <a:avLst/>
          </a:prstGeom>
          <a:noFill/>
          <a:ln w="28575">
            <a:solidFill>
              <a:srgbClr val="FFFF99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1\Desktop\pixiz-17-03-2019-08_37_51 (1).png"/>
          <p:cNvPicPr/>
          <p:nvPr/>
        </p:nvPicPr>
        <p:blipFill>
          <a:blip r:embed="rId3"/>
          <a:srcRect b="-53"/>
          <a:stretch>
            <a:fillRect/>
          </a:stretch>
        </p:blipFill>
        <p:spPr bwMode="auto">
          <a:xfrm>
            <a:off x="3675984" y="1417638"/>
            <a:ext cx="5010816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61276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Школьный спортивный клуб</a:t>
            </a:r>
          </a:p>
        </p:txBody>
      </p:sp>
      <p:pic>
        <p:nvPicPr>
          <p:cNvPr id="4" name="Объект 3" descr="C:\Users\1\Desktop\небо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101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1038025">
            <a:off x="430769" y="4353357"/>
            <a:ext cx="4055752" cy="830997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2400" dirty="0"/>
              <a:t>Школьный спортивный </a:t>
            </a:r>
            <a:r>
              <a:rPr lang="ru-RU" sz="2400" dirty="0" smtClean="0"/>
              <a:t>клуб</a:t>
            </a:r>
          </a:p>
          <a:p>
            <a:pPr algn="ctr"/>
            <a:r>
              <a:rPr lang="ru-RU" sz="2400" smtClean="0"/>
              <a:t>Олимпийцы</a:t>
            </a:r>
            <a:endParaRPr lang="ru-RU" sz="2400" dirty="0"/>
          </a:p>
        </p:txBody>
      </p:sp>
      <p:pic>
        <p:nvPicPr>
          <p:cNvPr id="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0972" y="171191"/>
            <a:ext cx="3650085" cy="4498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1\Desktop\pixiz-17-03-2019-08_37_51 (1).png"/>
          <p:cNvPicPr/>
          <p:nvPr/>
        </p:nvPicPr>
        <p:blipFill>
          <a:blip r:embed="rId4" cstate="print"/>
          <a:srcRect b="-53"/>
          <a:stretch>
            <a:fillRect/>
          </a:stretch>
        </p:blipFill>
        <p:spPr bwMode="auto">
          <a:xfrm>
            <a:off x="3404235" y="3505200"/>
            <a:ext cx="3230674" cy="293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5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66" t="17105" r="18893" b="32539"/>
          <a:stretch>
            <a:fillRect/>
          </a:stretch>
        </p:blipFill>
        <p:spPr bwMode="auto">
          <a:xfrm>
            <a:off x="457200" y="171191"/>
            <a:ext cx="3094293" cy="3611562"/>
          </a:xfrm>
          <a:prstGeom prst="rect">
            <a:avLst/>
          </a:prstGeom>
          <a:noFill/>
          <a:ln w="28575">
            <a:solidFill>
              <a:srgbClr val="FFFF99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022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2489" y="1219200"/>
            <a:ext cx="4095750" cy="5048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4" descr="C:\Users\1\Desktop\9d5b1366ee8d424d0228fc15aadaf671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9718" y="1226545"/>
            <a:ext cx="3437487" cy="3092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0571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75" name="Text Box 9"/>
          <p:cNvSpPr txBox="1">
            <a:spLocks noChangeArrowheads="1"/>
          </p:cNvSpPr>
          <p:nvPr/>
        </p:nvSpPr>
        <p:spPr bwMode="auto">
          <a:xfrm>
            <a:off x="4572000" y="5029200"/>
            <a:ext cx="41910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55000"/>
              </a:lnSpc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Georgia" panose="02040502050405020303" pitchFamily="18" charset="0"/>
              </a:rPr>
              <a:t>                    </a:t>
            </a:r>
          </a:p>
        </p:txBody>
      </p:sp>
      <p:grpSp>
        <p:nvGrpSpPr>
          <p:cNvPr id="3076" name="Group 11"/>
          <p:cNvGrpSpPr>
            <a:grpSpLocks/>
          </p:cNvGrpSpPr>
          <p:nvPr/>
        </p:nvGrpSpPr>
        <p:grpSpPr bwMode="auto">
          <a:xfrm>
            <a:off x="0" y="152400"/>
            <a:ext cx="9144000" cy="6308725"/>
            <a:chOff x="0" y="144"/>
            <a:chExt cx="5760" cy="3974"/>
          </a:xfrm>
        </p:grpSpPr>
        <p:pic>
          <p:nvPicPr>
            <p:cNvPr id="3077" name="Picture 7" descr="DSC0126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504"/>
              <a:ext cx="4594" cy="3446"/>
            </a:xfrm>
            <a:prstGeom prst="rect">
              <a:avLst/>
            </a:prstGeom>
            <a:noFill/>
            <a:ln w="25400">
              <a:solidFill>
                <a:srgbClr val="CCCC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250" name="Text Box 2"/>
            <p:cNvSpPr txBox="1">
              <a:spLocks noChangeArrowheads="1"/>
            </p:cNvSpPr>
            <p:nvPr/>
          </p:nvSpPr>
          <p:spPr bwMode="auto">
            <a:xfrm>
              <a:off x="0" y="144"/>
              <a:ext cx="5760" cy="404"/>
            </a:xfrm>
            <a:prstGeom prst="rect">
              <a:avLst/>
            </a:prstGeom>
            <a:solidFill>
              <a:srgbClr val="C5C5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75000"/>
                </a:spcBef>
                <a:spcAft>
                  <a:spcPct val="75000"/>
                </a:spcAft>
                <a:defRPr/>
              </a:pPr>
              <a:r>
                <a:rPr lang="ru-RU" b="1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Georgia" pitchFamily="18" charset="0"/>
                </a:rPr>
                <a:t>Муниципальное бюджетное общеобразовательное учреждение – средняя общеобразовательная школа № 10 г. Орла</a:t>
              </a:r>
            </a:p>
          </p:txBody>
        </p:sp>
        <p:sp>
          <p:nvSpPr>
            <p:cNvPr id="3079" name="Text Box 4"/>
            <p:cNvSpPr txBox="1">
              <a:spLocks noChangeArrowheads="1"/>
            </p:cNvSpPr>
            <p:nvPr/>
          </p:nvSpPr>
          <p:spPr bwMode="auto">
            <a:xfrm>
              <a:off x="3936" y="3600"/>
              <a:ext cx="1728" cy="518"/>
            </a:xfrm>
            <a:prstGeom prst="rect">
              <a:avLst/>
            </a:prstGeom>
            <a:solidFill>
              <a:srgbClr val="037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latin typeface="Georgia" panose="02040502050405020303" pitchFamily="18" charset="0"/>
                </a:rPr>
                <a:t> Адрес: 302024 ул. Узловая д. 5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latin typeface="Georgia" panose="02040502050405020303" pitchFamily="18" charset="0"/>
                </a:rPr>
                <a:t> Телефон: 47-74-95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latin typeface="Georgia" panose="02040502050405020303" pitchFamily="18" charset="0"/>
                </a:rPr>
                <a:t> </a:t>
              </a:r>
              <a:r>
                <a:rPr lang="en-US" altLang="ru-RU" sz="1200" b="1">
                  <a:latin typeface="Georgia" panose="02040502050405020303" pitchFamily="18" charset="0"/>
                </a:rPr>
                <a:t>E-mail</a:t>
              </a:r>
              <a:r>
                <a:rPr lang="ru-RU" altLang="ru-RU" sz="1200" b="1">
                  <a:latin typeface="Georgia" panose="02040502050405020303" pitchFamily="18" charset="0"/>
                </a:rPr>
                <a:t>: </a:t>
              </a:r>
              <a:r>
                <a:rPr lang="en-US" altLang="ru-RU" sz="1200" b="1">
                  <a:latin typeface="Georgia" panose="02040502050405020303" pitchFamily="18" charset="0"/>
                </a:rPr>
                <a:t>orelshcool10@mail.ru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latin typeface="Georgia" panose="02040502050405020303" pitchFamily="18" charset="0"/>
                </a:rPr>
                <a:t>  </a:t>
              </a:r>
              <a:r>
                <a:rPr lang="en-US" altLang="ru-RU" sz="1200" b="1">
                  <a:latin typeface="Georgia" panose="02040502050405020303" pitchFamily="18" charset="0"/>
                </a:rPr>
                <a:t>http</a:t>
              </a:r>
              <a:r>
                <a:rPr lang="ru-RU" altLang="ru-RU" sz="1200" b="1">
                  <a:latin typeface="Georgia" panose="02040502050405020303" pitchFamily="18" charset="0"/>
                </a:rPr>
                <a:t>:</a:t>
              </a:r>
              <a:r>
                <a:rPr lang="en-US" altLang="ru-RU" sz="1200" b="1">
                  <a:latin typeface="Georgia" panose="02040502050405020303" pitchFamily="18" charset="0"/>
                </a:rPr>
                <a:t>//www</a:t>
              </a:r>
              <a:r>
                <a:rPr lang="ru-RU" altLang="ru-RU" sz="1200" b="1">
                  <a:latin typeface="Georgia" panose="02040502050405020303" pitchFamily="18" charset="0"/>
                </a:rPr>
                <a:t>.орелшкола10.рф</a:t>
              </a:r>
            </a:p>
          </p:txBody>
        </p:sp>
        <p:pic>
          <p:nvPicPr>
            <p:cNvPr id="3080" name="Picture 10" descr="57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766" t="17105" r="18893" b="32539"/>
            <a:stretch>
              <a:fillRect/>
            </a:stretch>
          </p:blipFill>
          <p:spPr bwMode="auto">
            <a:xfrm>
              <a:off x="192" y="864"/>
              <a:ext cx="1728" cy="2016"/>
            </a:xfrm>
            <a:prstGeom prst="rect">
              <a:avLst/>
            </a:prstGeom>
            <a:noFill/>
            <a:ln w="28575">
              <a:solidFill>
                <a:srgbClr val="FFFF99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4096091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51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Слайд 1</vt:lpstr>
      <vt:lpstr>Школьный спортивный клуб</vt:lpstr>
      <vt:lpstr>Школьный спортивный клуб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Секретарь</cp:lastModifiedBy>
  <cp:revision>9</cp:revision>
  <dcterms:created xsi:type="dcterms:W3CDTF">2020-01-22T19:09:45Z</dcterms:created>
  <dcterms:modified xsi:type="dcterms:W3CDTF">2020-12-11T10:40:57Z</dcterms:modified>
</cp:coreProperties>
</file>